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2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ma slide" id="{047D8CB6-0A10-42E3-AA3E-FE2108D9BE60}">
          <p14:sldIdLst>
            <p14:sldId id="256"/>
          </p14:sldIdLst>
        </p14:section>
        <p14:section name="Altre slide" id="{1B6C0573-9D18-479B-BC36-0BD8D6DB0400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om Srl" initials="ES" lastIdx="1" clrIdx="0">
    <p:extLst>
      <p:ext uri="{19B8F6BF-5375-455C-9EA6-DF929625EA0E}">
        <p15:presenceInfo xmlns:p15="http://schemas.microsoft.com/office/powerpoint/2012/main" userId="7d546f5b7a6153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14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C0ABA-3173-4BD7-B41D-B491AFD46B62}" type="datetimeFigureOut">
              <a:rPr lang="it-IT" smtClean="0"/>
              <a:t>23/07/2024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18020-8056-47E5-B03C-3A700921E7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77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Pr>
        <a:gradFill rotWithShape="1">
          <a:gsLst>
            <a:gs pos="10000">
              <a:srgbClr val="FF6600"/>
            </a:gs>
            <a:gs pos="100000">
              <a:srgbClr val="C0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16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ABE0DC4-2226-4D0B-A2BD-8E9797BBE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7" name="Segnaposto piè di pagina 8">
            <a:extLst>
              <a:ext uri="{FF2B5EF4-FFF2-40B4-BE49-F238E27FC236}">
                <a16:creationId xmlns:a16="http://schemas.microsoft.com/office/drawing/2014/main" id="{DA74CCB1-7CFE-40F9-92E9-9EF85483A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memoria</a:t>
            </a:r>
          </a:p>
        </p:txBody>
      </p:sp>
      <p:sp>
        <p:nvSpPr>
          <p:cNvPr id="18" name="Segnaposto numero diapositiva 9">
            <a:extLst>
              <a:ext uri="{FF2B5EF4-FFF2-40B4-BE49-F238E27FC236}">
                <a16:creationId xmlns:a16="http://schemas.microsoft.com/office/drawing/2014/main" id="{0FD6349A-1665-4FDA-83DC-951704D0B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6128-DE14-4199-98A4-F3942FAE97A4}" type="slidenum">
              <a:rPr lang="it-IT" smtClean="0"/>
              <a:t>‹N›</a:t>
            </a:fld>
            <a:endParaRPr lang="it-IT"/>
          </a:p>
        </p:txBody>
      </p:sp>
      <p:sp>
        <p:nvSpPr>
          <p:cNvPr id="19" name="Segnaposto data 10">
            <a:extLst>
              <a:ext uri="{FF2B5EF4-FFF2-40B4-BE49-F238E27FC236}">
                <a16:creationId xmlns:a16="http://schemas.microsoft.com/office/drawing/2014/main" id="{9386A1A0-1955-4B9D-945D-0407B53A4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78° Congresso Nazionale ATI</a:t>
            </a:r>
          </a:p>
          <a:p>
            <a:r>
              <a:rPr lang="it-IT" dirty="0"/>
              <a:t>Carpi, 14-15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181855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01D34-1D97-43B8-B43C-C0F8E97C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354B61C-5B25-4D67-8AF2-A6E382135E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Titolo memoria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9FD464-CD4B-454D-95E3-C44225B76C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36128-DE14-4199-98A4-F3942FAE97A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A02516-1FA5-4DEF-B29C-375D2FC0B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 dirty="0"/>
              <a:t>78° Congresso Nazionale ATI</a:t>
            </a:r>
          </a:p>
          <a:p>
            <a:r>
              <a:rPr lang="it-IT" dirty="0"/>
              <a:t>Carpi, 14-15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1739513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6600"/>
            </a:gs>
            <a:gs pos="100000">
              <a:srgbClr val="C0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739B2857-B044-4772-8E10-F41DAFD875AA}"/>
              </a:ext>
            </a:extLst>
          </p:cNvPr>
          <p:cNvSpPr/>
          <p:nvPr userDrawn="1"/>
        </p:nvSpPr>
        <p:spPr>
          <a:xfrm>
            <a:off x="596899" y="3138785"/>
            <a:ext cx="917517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DARE ENERGIA AL FUTURO:</a:t>
            </a:r>
            <a:br>
              <a:rPr lang="it-IT" sz="2800" dirty="0"/>
            </a:br>
            <a:r>
              <a:rPr lang="it-IT" sz="2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Innovazione e sviluppo sostenibile per l’industria, le comunità e lo sport</a:t>
            </a:r>
            <a:endParaRPr lang="it-IT" sz="28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95CC76-3DBE-43A5-BAF7-FA2A3344C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6" y="198460"/>
            <a:ext cx="1074230" cy="1080000"/>
          </a:xfrm>
          <a:prstGeom prst="rect">
            <a:avLst/>
          </a:prstGeom>
        </p:spPr>
      </p:pic>
      <p:pic>
        <p:nvPicPr>
          <p:cNvPr id="16" name="Immagine 15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A9F39BF9-433B-434F-B19D-84456D499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06" y="6285275"/>
            <a:ext cx="1040419" cy="36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E3F5A1-5596-874A-1BAF-CFB070E47252}"/>
              </a:ext>
            </a:extLst>
          </p:cNvPr>
          <p:cNvSpPr txBox="1"/>
          <p:nvPr userDrawn="1"/>
        </p:nvSpPr>
        <p:spPr>
          <a:xfrm>
            <a:off x="647700" y="1552804"/>
            <a:ext cx="904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/>
              <a:t>79° </a:t>
            </a:r>
            <a:r>
              <a:rPr lang="it-IT" sz="4400" dirty="0"/>
              <a:t>CONGRESSO NAZIONALE ATI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E575CB8-9311-72F8-0F2C-DE37EA305634}"/>
              </a:ext>
            </a:extLst>
          </p:cNvPr>
          <p:cNvSpPr txBox="1"/>
          <p:nvPr userDrawn="1"/>
        </p:nvSpPr>
        <p:spPr>
          <a:xfrm>
            <a:off x="647700" y="6242050"/>
            <a:ext cx="846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Genova, 4-6 settembre 2024</a:t>
            </a:r>
          </a:p>
        </p:txBody>
      </p:sp>
    </p:spTree>
    <p:extLst>
      <p:ext uri="{BB962C8B-B14F-4D97-AF65-F5344CB8AC3E}">
        <p14:creationId xmlns:p14="http://schemas.microsoft.com/office/powerpoint/2010/main" val="40163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A4DE509B-8F81-4910-8294-23D4E974C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Titolo memoria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6157E51-00B9-4E39-B15F-D1AA7D2CB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6128-DE14-4199-98A4-F3942FAE97A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data 10">
            <a:extLst>
              <a:ext uri="{FF2B5EF4-FFF2-40B4-BE49-F238E27FC236}">
                <a16:creationId xmlns:a16="http://schemas.microsoft.com/office/drawing/2014/main" id="{15A4F07B-C65D-436E-B5E2-079235CB9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78° Congresso Nazionale ATI</a:t>
            </a:r>
          </a:p>
          <a:p>
            <a:r>
              <a:rPr lang="it-IT" dirty="0"/>
              <a:t>Carpi, 14-15 settembre 2023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444973-BA2F-4825-9EE3-59354A350A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1" y="6268912"/>
            <a:ext cx="5371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97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7858B314-AEE0-4E74-A7ED-7EEA841A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09EB6B-060D-47AF-A9CE-7E9C98FA58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 dirty="0"/>
              <a:t>79° Congresso Nazionale ATI</a:t>
            </a:r>
          </a:p>
          <a:p>
            <a:r>
              <a:rPr lang="it-IT" dirty="0"/>
              <a:t>Genova, 4-6 settembre 2024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796B0E8-D26E-4A73-AB6B-0BF4DA8701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Titolo memoria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34F4635-2BFC-411C-95D9-EA8329C23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36128-DE14-4199-98A4-F3942FAE97A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345198"/>
      </p:ext>
    </p:extLst>
  </p:cSld>
  <p:clrMapOvr>
    <a:masterClrMapping/>
  </p:clrMapOvr>
</p:sld>
</file>

<file path=ppt/theme/theme1.xml><?xml version="1.0" encoding="utf-8"?>
<a:theme xmlns:a="http://schemas.openxmlformats.org/drawingml/2006/main" name="PRIMA_SLID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TM16401371[[fn=Atlante]]</Template>
  <TotalTime>113</TotalTime>
  <Words>13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Century Gothic</vt:lpstr>
      <vt:lpstr>Verdana</vt:lpstr>
      <vt:lpstr>Wingdings 3</vt:lpstr>
      <vt:lpstr>PRIMA_SLIDE</vt:lpstr>
      <vt:lpstr>Personalizza struttura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Fontanesi</dc:creator>
  <cp:lastModifiedBy>Benedetta Rampini</cp:lastModifiedBy>
  <cp:revision>34</cp:revision>
  <dcterms:created xsi:type="dcterms:W3CDTF">2019-08-27T13:22:50Z</dcterms:created>
  <dcterms:modified xsi:type="dcterms:W3CDTF">2024-07-23T10:48:45Z</dcterms:modified>
</cp:coreProperties>
</file>